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706" r:id="rId2"/>
    <p:sldId id="678" r:id="rId3"/>
    <p:sldId id="709" r:id="rId4"/>
    <p:sldId id="708" r:id="rId5"/>
    <p:sldId id="707" r:id="rId6"/>
    <p:sldId id="710" r:id="rId7"/>
    <p:sldId id="711" r:id="rId8"/>
    <p:sldId id="712" r:id="rId9"/>
    <p:sldId id="714" r:id="rId10"/>
    <p:sldId id="713" r:id="rId11"/>
  </p:sldIdLst>
  <p:sldSz cx="9144000" cy="6858000" type="screen4x3"/>
  <p:notesSz cx="6858000" cy="97536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F1DE"/>
    <a:srgbClr val="21CD57"/>
    <a:srgbClr val="FFCC66"/>
    <a:srgbClr val="EF9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7" autoAdjust="0"/>
  </p:normalViewPr>
  <p:slideViewPr>
    <p:cSldViewPr snapToGrid="0"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535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8445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0228778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16387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4033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6085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6604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0332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4568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268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3260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7539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545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44550"/>
            <a:ext cx="4556125" cy="3416300"/>
          </a:xfrm>
          <a:ln/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3854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98762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53647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2989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82521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2746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21547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773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11210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80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1644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21274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Abgerundetes Rechteck 6"/>
          <p:cNvSpPr>
            <a:spLocks noChangeArrowheads="1"/>
          </p:cNvSpPr>
          <p:nvPr/>
        </p:nvSpPr>
        <p:spPr bwMode="auto">
          <a:xfrm>
            <a:off x="596900" y="4178300"/>
            <a:ext cx="7950200" cy="1066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solidFill>
              <a:srgbClr val="00B0F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dk1"/>
              </a:solidFill>
              <a:latin typeface="+mn-lt"/>
              <a:ea typeface="+mn-ea"/>
            </a:endParaRPr>
          </a:p>
        </p:txBody>
      </p:sp>
      <p:sp>
        <p:nvSpPr>
          <p:cNvPr id="15366" name="Textfeld 46"/>
          <p:cNvSpPr txBox="1">
            <a:spLocks noChangeArrowheads="1"/>
          </p:cNvSpPr>
          <p:nvPr/>
        </p:nvSpPr>
        <p:spPr bwMode="auto">
          <a:xfrm>
            <a:off x="596900" y="4238820"/>
            <a:ext cx="7950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de-DE" altLang="de-DE" sz="2800" dirty="0" smtClean="0">
                <a:latin typeface="Calibri" panose="020F0502020204030204" pitchFamily="34" charset="0"/>
              </a:rPr>
              <a:t>Elektromotor Bausatz</a:t>
            </a:r>
            <a:br>
              <a:rPr lang="de-DE" altLang="de-DE" sz="2800" dirty="0" smtClean="0">
                <a:latin typeface="Calibri" panose="020F0502020204030204" pitchFamily="34" charset="0"/>
              </a:rPr>
            </a:br>
            <a:r>
              <a:rPr lang="de-DE" altLang="de-DE" sz="2800" dirty="0" smtClean="0">
                <a:latin typeface="Calibri" panose="020F0502020204030204" pitchFamily="34" charset="0"/>
              </a:rPr>
              <a:t>Anleitung</a:t>
            </a:r>
            <a:endParaRPr lang="de-DE" altLang="de-DE" sz="2800" dirty="0">
              <a:latin typeface="Calibri" panose="020F050202020403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7420" y="1684095"/>
            <a:ext cx="5108120" cy="134543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17" y="5270692"/>
            <a:ext cx="1889924" cy="3840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90" y="5270692"/>
            <a:ext cx="328602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2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87" y="826514"/>
            <a:ext cx="6246242" cy="415326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683066" y="5184100"/>
            <a:ext cx="77304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Setze die Batterien und befestige die Krokodilklemmen an den Schleifkontakten. Stoße den Rotor an. </a:t>
            </a:r>
            <a:b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Bitte nur für ein paar Sekunden betreiben. Vorsicht, der Rotor wird heiß. Nach dem </a:t>
            </a:r>
            <a:r>
              <a:rPr lang="de-DE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Versuch die </a:t>
            </a:r>
            <a:r>
              <a:rPr lang="de-DE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Batterie aus dem Fach nehmen.</a:t>
            </a:r>
            <a:endParaRPr lang="de-DE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01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6"/>
          <p:cNvSpPr txBox="1">
            <a:spLocks noChangeArrowheads="1"/>
          </p:cNvSpPr>
          <p:nvPr/>
        </p:nvSpPr>
        <p:spPr bwMode="auto">
          <a:xfrm>
            <a:off x="683066" y="5157937"/>
            <a:ext cx="810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In der Abbildung sind die Teile des Sets zu sehen. Zusätzlich werden eine Schere und ein Schraubenzieher benötigt.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1376185" y="826513"/>
            <a:ext cx="6555878" cy="4268190"/>
            <a:chOff x="1376185" y="826513"/>
            <a:chExt cx="6555878" cy="4268190"/>
          </a:xfrm>
        </p:grpSpPr>
        <p:pic>
          <p:nvPicPr>
            <p:cNvPr id="22" name="Grafik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5" y="826513"/>
              <a:ext cx="6408975" cy="4268190"/>
            </a:xfrm>
            <a:prstGeom prst="rect">
              <a:avLst/>
            </a:prstGeom>
          </p:spPr>
        </p:pic>
        <p:sp>
          <p:nvSpPr>
            <p:cNvPr id="5" name="Textfeld 6"/>
            <p:cNvSpPr txBox="1">
              <a:spLocks noChangeArrowheads="1"/>
            </p:cNvSpPr>
            <p:nvPr/>
          </p:nvSpPr>
          <p:spPr bwMode="auto">
            <a:xfrm>
              <a:off x="5956628" y="2435416"/>
              <a:ext cx="197543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Krokodilklemmen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Textfeld 6"/>
            <p:cNvSpPr txBox="1">
              <a:spLocks noChangeArrowheads="1"/>
            </p:cNvSpPr>
            <p:nvPr/>
          </p:nvSpPr>
          <p:spPr bwMode="auto">
            <a:xfrm>
              <a:off x="6139850" y="1236307"/>
              <a:ext cx="1409981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Batteriefach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Textfeld 6"/>
            <p:cNvSpPr txBox="1">
              <a:spLocks noChangeArrowheads="1"/>
            </p:cNvSpPr>
            <p:nvPr/>
          </p:nvSpPr>
          <p:spPr bwMode="auto">
            <a:xfrm>
              <a:off x="4991502" y="4460896"/>
              <a:ext cx="1214526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Schrauben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feld 6"/>
            <p:cNvSpPr txBox="1">
              <a:spLocks noChangeArrowheads="1"/>
            </p:cNvSpPr>
            <p:nvPr/>
          </p:nvSpPr>
          <p:spPr bwMode="auto">
            <a:xfrm>
              <a:off x="2423605" y="4037777"/>
              <a:ext cx="862177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Winkel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feld 6"/>
            <p:cNvSpPr txBox="1">
              <a:spLocks noChangeArrowheads="1"/>
            </p:cNvSpPr>
            <p:nvPr/>
          </p:nvSpPr>
          <p:spPr bwMode="auto">
            <a:xfrm>
              <a:off x="4019118" y="2473976"/>
              <a:ext cx="109593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Propeller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feld 6"/>
            <p:cNvSpPr txBox="1">
              <a:spLocks noChangeArrowheads="1"/>
            </p:cNvSpPr>
            <p:nvPr/>
          </p:nvSpPr>
          <p:spPr bwMode="auto">
            <a:xfrm>
              <a:off x="3764298" y="3382976"/>
              <a:ext cx="1042349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Magnete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feld 6"/>
            <p:cNvSpPr txBox="1">
              <a:spLocks noChangeArrowheads="1"/>
            </p:cNvSpPr>
            <p:nvPr/>
          </p:nvSpPr>
          <p:spPr bwMode="auto">
            <a:xfrm>
              <a:off x="5963199" y="1686294"/>
              <a:ext cx="653614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Füße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Textfeld 6"/>
            <p:cNvSpPr txBox="1">
              <a:spLocks noChangeArrowheads="1"/>
            </p:cNvSpPr>
            <p:nvPr/>
          </p:nvSpPr>
          <p:spPr bwMode="auto">
            <a:xfrm>
              <a:off x="2567627" y="994960"/>
              <a:ext cx="1235400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Lochplatte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Textfeld 6"/>
            <p:cNvSpPr txBox="1">
              <a:spLocks noChangeArrowheads="1"/>
            </p:cNvSpPr>
            <p:nvPr/>
          </p:nvSpPr>
          <p:spPr bwMode="auto">
            <a:xfrm>
              <a:off x="6716097" y="2111611"/>
              <a:ext cx="861727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Säulen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feld 6"/>
            <p:cNvSpPr txBox="1">
              <a:spLocks noChangeArrowheads="1"/>
            </p:cNvSpPr>
            <p:nvPr/>
          </p:nvSpPr>
          <p:spPr bwMode="auto">
            <a:xfrm>
              <a:off x="6916060" y="4535730"/>
              <a:ext cx="727081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Füße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Textfeld 6"/>
            <p:cNvSpPr txBox="1">
              <a:spLocks noChangeArrowheads="1"/>
            </p:cNvSpPr>
            <p:nvPr/>
          </p:nvSpPr>
          <p:spPr bwMode="auto">
            <a:xfrm>
              <a:off x="5397545" y="3351514"/>
              <a:ext cx="817814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Rotor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Textfeld 6"/>
            <p:cNvSpPr txBox="1">
              <a:spLocks noChangeArrowheads="1"/>
            </p:cNvSpPr>
            <p:nvPr/>
          </p:nvSpPr>
          <p:spPr bwMode="auto">
            <a:xfrm>
              <a:off x="1743756" y="4712702"/>
              <a:ext cx="169131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Schleifkontakte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Textfeld 6"/>
            <p:cNvSpPr txBox="1">
              <a:spLocks noChangeArrowheads="1"/>
            </p:cNvSpPr>
            <p:nvPr/>
          </p:nvSpPr>
          <p:spPr bwMode="auto">
            <a:xfrm>
              <a:off x="3431972" y="4373058"/>
              <a:ext cx="1214526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7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T-Elemente</a:t>
              </a:r>
              <a:endParaRPr lang="de-DE" sz="17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6"/>
          <p:cNvSpPr txBox="1">
            <a:spLocks noChangeArrowheads="1"/>
          </p:cNvSpPr>
          <p:nvPr/>
        </p:nvSpPr>
        <p:spPr bwMode="auto">
          <a:xfrm>
            <a:off x="683066" y="5184100"/>
            <a:ext cx="810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Schraube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die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weißen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Füße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bei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den Ecken der Platte an. 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1376185" y="826511"/>
            <a:ext cx="6241321" cy="4163059"/>
            <a:chOff x="1376185" y="826511"/>
            <a:chExt cx="6241321" cy="4163059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5" y="826511"/>
              <a:ext cx="6241321" cy="4163059"/>
            </a:xfrm>
            <a:prstGeom prst="rect">
              <a:avLst/>
            </a:prstGeom>
          </p:spPr>
        </p:pic>
        <p:sp>
          <p:nvSpPr>
            <p:cNvPr id="5" name="Textfeld 4"/>
            <p:cNvSpPr txBox="1">
              <a:spLocks noChangeArrowheads="1"/>
            </p:cNvSpPr>
            <p:nvPr/>
          </p:nvSpPr>
          <p:spPr bwMode="auto">
            <a:xfrm rot="5400000">
              <a:off x="6931058" y="3438936"/>
              <a:ext cx="540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  <a:r>
                <a:rPr lang="de-DE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mm</a:t>
              </a:r>
              <a:endParaRPr 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661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Schraube die Träger für den Rotor wie abgebildet auf der Platte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fest. Verwende die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4mm-Schrauben.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1376185" y="826513"/>
            <a:ext cx="6239670" cy="4153260"/>
            <a:chOff x="1376185" y="826513"/>
            <a:chExt cx="6239670" cy="4153260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5" y="826513"/>
              <a:ext cx="6239670" cy="4153260"/>
            </a:xfrm>
            <a:prstGeom prst="rect">
              <a:avLst/>
            </a:prstGeom>
          </p:spPr>
        </p:pic>
        <p:sp>
          <p:nvSpPr>
            <p:cNvPr id="7" name="Abgerundetes Rechteck 6"/>
            <p:cNvSpPr/>
            <p:nvPr/>
          </p:nvSpPr>
          <p:spPr bwMode="auto">
            <a:xfrm>
              <a:off x="2872717" y="1507725"/>
              <a:ext cx="1023653" cy="562367"/>
            </a:xfrm>
            <a:prstGeom prst="roundRect">
              <a:avLst/>
            </a:prstGeom>
            <a:solidFill>
              <a:schemeClr val="bg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8" name="Textfeld 7"/>
            <p:cNvSpPr txBox="1">
              <a:spLocks noChangeArrowheads="1"/>
            </p:cNvSpPr>
            <p:nvPr/>
          </p:nvSpPr>
          <p:spPr bwMode="auto">
            <a:xfrm>
              <a:off x="2836380" y="1544302"/>
              <a:ext cx="1096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oberstes Loch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Abgerundetes Rechteck 8"/>
            <p:cNvSpPr/>
            <p:nvPr/>
          </p:nvSpPr>
          <p:spPr bwMode="auto">
            <a:xfrm>
              <a:off x="5255133" y="2126964"/>
              <a:ext cx="1220312" cy="562367"/>
            </a:xfrm>
            <a:prstGeom prst="roundRect">
              <a:avLst/>
            </a:prstGeom>
            <a:solidFill>
              <a:schemeClr val="bg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0" name="Textfeld 9"/>
            <p:cNvSpPr txBox="1">
              <a:spLocks noChangeArrowheads="1"/>
            </p:cNvSpPr>
            <p:nvPr/>
          </p:nvSpPr>
          <p:spPr bwMode="auto">
            <a:xfrm>
              <a:off x="5237458" y="2154210"/>
              <a:ext cx="125664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Lücke</a:t>
              </a:r>
              <a:b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ca. 2-3 mm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feld 10"/>
            <p:cNvSpPr txBox="1">
              <a:spLocks noChangeArrowheads="1"/>
            </p:cNvSpPr>
            <p:nvPr/>
          </p:nvSpPr>
          <p:spPr bwMode="auto">
            <a:xfrm>
              <a:off x="2296527" y="2528451"/>
              <a:ext cx="109639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Achse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Textfeld 12"/>
            <p:cNvSpPr txBox="1">
              <a:spLocks noChangeArrowheads="1"/>
            </p:cNvSpPr>
            <p:nvPr/>
          </p:nvSpPr>
          <p:spPr bwMode="auto">
            <a:xfrm rot="5400000">
              <a:off x="6016659" y="3878529"/>
              <a:ext cx="540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4mm</a:t>
              </a:r>
              <a:endParaRPr 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40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Baue die Magnethalter und die Schleifkontakte wie abgebildet zusammen.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Verwende die 7mm-Schrauben.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376186" y="823321"/>
            <a:ext cx="6290334" cy="4191363"/>
            <a:chOff x="1376186" y="823321"/>
            <a:chExt cx="6290334" cy="4191363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6" y="823321"/>
              <a:ext cx="6290334" cy="4191363"/>
            </a:xfrm>
            <a:prstGeom prst="rect">
              <a:avLst/>
            </a:prstGeom>
          </p:spPr>
        </p:pic>
        <p:sp>
          <p:nvSpPr>
            <p:cNvPr id="10" name="Textfeld 9"/>
            <p:cNvSpPr txBox="1">
              <a:spLocks noChangeArrowheads="1"/>
            </p:cNvSpPr>
            <p:nvPr/>
          </p:nvSpPr>
          <p:spPr bwMode="auto">
            <a:xfrm>
              <a:off x="1455450" y="1954849"/>
              <a:ext cx="1096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Vertiefung (Nordpol)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feld 10"/>
            <p:cNvSpPr txBox="1">
              <a:spLocks noChangeArrowheads="1"/>
            </p:cNvSpPr>
            <p:nvPr/>
          </p:nvSpPr>
          <p:spPr bwMode="auto">
            <a:xfrm>
              <a:off x="1455450" y="3693454"/>
              <a:ext cx="1096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Erhebung (Südpol)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feld 13"/>
            <p:cNvSpPr txBox="1">
              <a:spLocks noChangeArrowheads="1"/>
            </p:cNvSpPr>
            <p:nvPr/>
          </p:nvSpPr>
          <p:spPr bwMode="auto">
            <a:xfrm rot="5400000">
              <a:off x="6847083" y="4493294"/>
              <a:ext cx="540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  <a:r>
                <a:rPr lang="de-DE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mm</a:t>
              </a:r>
              <a:endParaRPr 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Befestige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die Magnethalter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auf der Lochplatte.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Verwende 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dafür die 4mm-Schrauben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376184" y="826511"/>
            <a:ext cx="6244587" cy="4160881"/>
            <a:chOff x="1376184" y="826511"/>
            <a:chExt cx="6244587" cy="4160881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4" y="826511"/>
              <a:ext cx="6244587" cy="4160881"/>
            </a:xfrm>
            <a:prstGeom prst="rect">
              <a:avLst/>
            </a:prstGeom>
          </p:spPr>
        </p:pic>
        <p:sp>
          <p:nvSpPr>
            <p:cNvPr id="5" name="Textfeld 4"/>
            <p:cNvSpPr txBox="1">
              <a:spLocks noChangeArrowheads="1"/>
            </p:cNvSpPr>
            <p:nvPr/>
          </p:nvSpPr>
          <p:spPr bwMode="auto">
            <a:xfrm>
              <a:off x="3293581" y="1497649"/>
              <a:ext cx="1096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Vertiefung (Nordpol)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Textfeld 5"/>
            <p:cNvSpPr txBox="1">
              <a:spLocks noChangeArrowheads="1"/>
            </p:cNvSpPr>
            <p:nvPr/>
          </p:nvSpPr>
          <p:spPr bwMode="auto">
            <a:xfrm>
              <a:off x="4479815" y="1488317"/>
              <a:ext cx="1096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Erhebung (Südpol)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83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Schraube die Winkel mit den Schleifkontakten mit den 7mm-Schrauben auf die Platte. Die Schleifkontakte müssen eng aufliegen.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376186" y="826512"/>
            <a:ext cx="6256562" cy="4175404"/>
            <a:chOff x="1376186" y="826512"/>
            <a:chExt cx="6256562" cy="4175404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6" y="826512"/>
              <a:ext cx="6256562" cy="4175404"/>
            </a:xfrm>
            <a:prstGeom prst="rect">
              <a:avLst/>
            </a:prstGeom>
          </p:spPr>
        </p:pic>
        <p:sp>
          <p:nvSpPr>
            <p:cNvPr id="14" name="Textfeld 13"/>
            <p:cNvSpPr txBox="1">
              <a:spLocks noChangeArrowheads="1"/>
            </p:cNvSpPr>
            <p:nvPr/>
          </p:nvSpPr>
          <p:spPr bwMode="auto">
            <a:xfrm rot="5400000">
              <a:off x="3898609" y="4362669"/>
              <a:ext cx="540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  <a:r>
                <a:rPr lang="de-DE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mm</a:t>
              </a:r>
              <a:endParaRPr 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Textfeld 17"/>
            <p:cNvSpPr txBox="1">
              <a:spLocks noChangeArrowheads="1"/>
            </p:cNvSpPr>
            <p:nvPr/>
          </p:nvSpPr>
          <p:spPr bwMode="auto">
            <a:xfrm>
              <a:off x="2768890" y="3049243"/>
              <a:ext cx="133440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3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Schleifkontakte eng anliegend</a:t>
              </a:r>
              <a:endParaRPr lang="de-DE" sz="13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4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Entferne mit der Schere vom Ende des Kabels ca. 1 cm der Isolierung. Verbinde den Draht wie abgebildet mit der Klemme. Stecke die Hülse wieder auf.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85" y="826514"/>
            <a:ext cx="6249542" cy="41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0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83066" y="5184100"/>
            <a:ext cx="81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Schraube das Batteriefach an die abgebildete Position fest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Verwende dafür die 4mm-Schrauben.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Stecke den Propeller auf.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1376186" y="826512"/>
            <a:ext cx="6248942" cy="4157246"/>
            <a:chOff x="1376186" y="826512"/>
            <a:chExt cx="6248942" cy="4157246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186" y="826512"/>
              <a:ext cx="6248942" cy="4157246"/>
            </a:xfrm>
            <a:prstGeom prst="rect">
              <a:avLst/>
            </a:prstGeom>
          </p:spPr>
        </p:pic>
        <p:sp>
          <p:nvSpPr>
            <p:cNvPr id="6" name="Textfeld 5"/>
            <p:cNvSpPr txBox="1">
              <a:spLocks noChangeArrowheads="1"/>
            </p:cNvSpPr>
            <p:nvPr/>
          </p:nvSpPr>
          <p:spPr bwMode="auto">
            <a:xfrm rot="5400000">
              <a:off x="5867368" y="1825794"/>
              <a:ext cx="540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de-DE" sz="1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4mm</a:t>
              </a:r>
              <a:endParaRPr 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459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Physi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hysi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hysi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hysi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hysi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</Pages>
  <Words>201</Words>
  <Application>Microsoft Office PowerPoint</Application>
  <PresentationFormat>Bildschirmpräsentation (4:3)</PresentationFormat>
  <Paragraphs>36</Paragraphs>
  <Slides>10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ＭＳ Ｐゴシック</vt:lpstr>
      <vt:lpstr>Calibri</vt:lpstr>
      <vt:lpstr>Times New Roman</vt:lpstr>
      <vt:lpstr>Physik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educentral Bildungsmedien</dc:creator>
  <cp:keywords/>
  <dc:description/>
  <cp:lastModifiedBy>Lorenz Schröfl</cp:lastModifiedBy>
  <cp:revision>1002</cp:revision>
  <cp:lastPrinted>2010-10-26T19:25:30Z</cp:lastPrinted>
  <dcterms:created xsi:type="dcterms:W3CDTF">2015-10-03T13:29:41Z</dcterms:created>
  <dcterms:modified xsi:type="dcterms:W3CDTF">2021-03-18T07:31:07Z</dcterms:modified>
  <cp:category/>
</cp:coreProperties>
</file>